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65" r:id="rId4"/>
    <p:sldId id="266" r:id="rId5"/>
    <p:sldId id="271" r:id="rId6"/>
    <p:sldId id="261" r:id="rId7"/>
    <p:sldId id="270" r:id="rId8"/>
    <p:sldId id="272" r:id="rId9"/>
    <p:sldId id="262" r:id="rId10"/>
    <p:sldId id="263" r:id="rId11"/>
    <p:sldId id="273" r:id="rId12"/>
    <p:sldId id="264" r:id="rId13"/>
    <p:sldId id="257" r:id="rId14"/>
    <p:sldId id="258" r:id="rId15"/>
    <p:sldId id="267" r:id="rId16"/>
    <p:sldId id="268" r:id="rId17"/>
    <p:sldId id="259" r:id="rId18"/>
    <p:sldId id="26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5145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215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352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612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830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0854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5344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38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0075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5681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454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961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D419D489-4202-41A0-B17C-83E1911D23BB}"/>
              </a:ext>
            </a:extLst>
          </p:cNvPr>
          <p:cNvSpPr txBox="1"/>
          <p:nvPr/>
        </p:nvSpPr>
        <p:spPr>
          <a:xfrm>
            <a:off x="2347274" y="2161046"/>
            <a:ext cx="52978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6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eFAST</a:t>
            </a:r>
            <a:endParaRPr lang="cs-CZ" sz="9600" dirty="0">
              <a:solidFill>
                <a:srgbClr val="002060"/>
              </a:solidFill>
              <a:latin typeface="Georgia Pro Black" panose="02040A02050405020203" pitchFamily="18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1AF0861-8B5F-434F-9BCE-E638BE160F76}"/>
              </a:ext>
            </a:extLst>
          </p:cNvPr>
          <p:cNvSpPr txBox="1"/>
          <p:nvPr/>
        </p:nvSpPr>
        <p:spPr>
          <a:xfrm>
            <a:off x="1395167" y="3730706"/>
            <a:ext cx="6561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</a:rPr>
              <a:t>E</a:t>
            </a:r>
            <a:r>
              <a:rPr lang="en-US" sz="2800" dirty="0">
                <a:solidFill>
                  <a:srgbClr val="0070C0"/>
                </a:solidFill>
              </a:rPr>
              <a:t>xtended </a:t>
            </a:r>
            <a:r>
              <a:rPr lang="en-US" sz="2800" b="1" dirty="0">
                <a:solidFill>
                  <a:srgbClr val="002060"/>
                </a:solidFill>
              </a:rPr>
              <a:t>F</a:t>
            </a:r>
            <a:r>
              <a:rPr lang="en-US" sz="2800" dirty="0">
                <a:solidFill>
                  <a:srgbClr val="0070C0"/>
                </a:solidFill>
              </a:rPr>
              <a:t>ocused </a:t>
            </a:r>
            <a:r>
              <a:rPr lang="en-US" sz="2800" b="1" dirty="0">
                <a:solidFill>
                  <a:srgbClr val="002060"/>
                </a:solidFill>
              </a:rPr>
              <a:t>A</a:t>
            </a:r>
            <a:r>
              <a:rPr lang="en-US" sz="2800" dirty="0">
                <a:solidFill>
                  <a:srgbClr val="0070C0"/>
                </a:solidFill>
              </a:rPr>
              <a:t>ssessment using </a:t>
            </a:r>
            <a:r>
              <a:rPr lang="en-US" sz="2800" b="1" dirty="0">
                <a:solidFill>
                  <a:srgbClr val="002060"/>
                </a:solidFill>
              </a:rPr>
              <a:t>S</a:t>
            </a:r>
            <a:r>
              <a:rPr lang="en-US" sz="2800" dirty="0">
                <a:solidFill>
                  <a:srgbClr val="0070C0"/>
                </a:solidFill>
              </a:rPr>
              <a:t>onography in </a:t>
            </a:r>
            <a:r>
              <a:rPr lang="en-US" sz="2800" b="1" dirty="0">
                <a:solidFill>
                  <a:srgbClr val="002060"/>
                </a:solidFill>
              </a:rPr>
              <a:t>T</a:t>
            </a:r>
            <a:r>
              <a:rPr lang="en-US" sz="2800" dirty="0">
                <a:solidFill>
                  <a:srgbClr val="0070C0"/>
                </a:solidFill>
              </a:rPr>
              <a:t>rauma 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EA973F1-E753-45AC-B279-5463183C7DA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69" y="5467403"/>
            <a:ext cx="5759450" cy="12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10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FD7C9E-1FFF-4CF2-84E7-228BF9C7B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18255"/>
            <a:ext cx="8053437" cy="1325563"/>
          </a:xfrm>
        </p:spPr>
        <p:txBody>
          <a:bodyPr/>
          <a:lstStyle/>
          <a:p>
            <a:pPr algn="ctr"/>
            <a:r>
              <a:rPr lang="cs-CZ" dirty="0" err="1"/>
              <a:t>Perisplenic</a:t>
            </a:r>
            <a:r>
              <a:rPr lang="cs-CZ" dirty="0"/>
              <a:t> </a:t>
            </a:r>
            <a:r>
              <a:rPr lang="cs-CZ" dirty="0" err="1"/>
              <a:t>view-hemoperitoneum</a:t>
            </a:r>
            <a:endParaRPr lang="cs-CZ" dirty="0"/>
          </a:p>
        </p:txBody>
      </p:sp>
      <p:pic>
        <p:nvPicPr>
          <p:cNvPr id="5" name="hemoperitoneum_slezina_vodo">
            <a:hlinkClick r:id="" action="ppaction://media"/>
            <a:extLst>
              <a:ext uri="{FF2B5EF4-FFF2-40B4-BE49-F238E27FC236}">
                <a16:creationId xmlns:a16="http://schemas.microsoft.com/office/drawing/2014/main" id="{E29B893F-4321-4F27-8702-C7325363CA7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8247" y="1489435"/>
            <a:ext cx="8407505" cy="4725235"/>
          </a:xfrm>
        </p:spPr>
      </p:pic>
    </p:spTree>
    <p:extLst>
      <p:ext uri="{BB962C8B-B14F-4D97-AF65-F5344CB8AC3E}">
        <p14:creationId xmlns:p14="http://schemas.microsoft.com/office/powerpoint/2010/main" val="144484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A97B2E2-CC45-4B16-9C52-B0AAB39D2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77" y="0"/>
            <a:ext cx="4747846" cy="6858000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D71AA4B3-94E5-4DEC-B13F-4208D7480041}"/>
              </a:ext>
            </a:extLst>
          </p:cNvPr>
          <p:cNvSpPr txBox="1"/>
          <p:nvPr/>
        </p:nvSpPr>
        <p:spPr>
          <a:xfrm>
            <a:off x="6985262" y="6495067"/>
            <a:ext cx="1979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KARIM 1.LF UK a ÚVN</a:t>
            </a:r>
          </a:p>
        </p:txBody>
      </p:sp>
    </p:spTree>
    <p:extLst>
      <p:ext uri="{BB962C8B-B14F-4D97-AF65-F5344CB8AC3E}">
        <p14:creationId xmlns:p14="http://schemas.microsoft.com/office/powerpoint/2010/main" val="2803696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3BCBED-2D53-43C9-8B97-945983F3E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Pelvic</a:t>
            </a:r>
            <a:r>
              <a:rPr lang="cs-CZ" dirty="0"/>
              <a:t> </a:t>
            </a:r>
            <a:r>
              <a:rPr lang="cs-CZ" dirty="0" err="1"/>
              <a:t>view</a:t>
            </a:r>
            <a:endParaRPr lang="cs-CZ" dirty="0"/>
          </a:p>
        </p:txBody>
      </p:sp>
      <p:pic>
        <p:nvPicPr>
          <p:cNvPr id="6" name="FAST_MP_vodo">
            <a:hlinkClick r:id="" action="ppaction://media"/>
            <a:extLst>
              <a:ext uri="{FF2B5EF4-FFF2-40B4-BE49-F238E27FC236}">
                <a16:creationId xmlns:a16="http://schemas.microsoft.com/office/drawing/2014/main" id="{264C4CDF-1D3D-4871-85EC-A594534D8C1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5691" y="1461154"/>
            <a:ext cx="8172684" cy="4593260"/>
          </a:xfrm>
        </p:spPr>
      </p:pic>
    </p:spTree>
    <p:extLst>
      <p:ext uri="{BB962C8B-B14F-4D97-AF65-F5344CB8AC3E}">
        <p14:creationId xmlns:p14="http://schemas.microsoft.com/office/powerpoint/2010/main" val="21359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E45C2229-CC1E-409C-AAD5-311303FDBE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29" y="-19328"/>
            <a:ext cx="5005633" cy="6883692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6F67198E-3D24-43E7-8550-3216D3988B4C}"/>
              </a:ext>
            </a:extLst>
          </p:cNvPr>
          <p:cNvSpPr txBox="1"/>
          <p:nvPr/>
        </p:nvSpPr>
        <p:spPr>
          <a:xfrm>
            <a:off x="6985262" y="6495067"/>
            <a:ext cx="1979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KARIM 1.LF UK a ÚVN</a:t>
            </a:r>
          </a:p>
        </p:txBody>
      </p:sp>
    </p:spTree>
    <p:extLst>
      <p:ext uri="{BB962C8B-B14F-4D97-AF65-F5344CB8AC3E}">
        <p14:creationId xmlns:p14="http://schemas.microsoft.com/office/powerpoint/2010/main" val="1618428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4B3C39-CB47-4B7F-A78A-7A57D5FC4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856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Lung</a:t>
            </a:r>
            <a:r>
              <a:rPr lang="cs-CZ" dirty="0"/>
              <a:t> </a:t>
            </a:r>
            <a:r>
              <a:rPr lang="cs-CZ" dirty="0" err="1"/>
              <a:t>Sliding</a:t>
            </a:r>
            <a:endParaRPr lang="cs-CZ" dirty="0"/>
          </a:p>
        </p:txBody>
      </p:sp>
      <p:pic>
        <p:nvPicPr>
          <p:cNvPr id="6" name="lungsliding_bez PNO_vodo">
            <a:hlinkClick r:id="" action="ppaction://media"/>
            <a:extLst>
              <a:ext uri="{FF2B5EF4-FFF2-40B4-BE49-F238E27FC236}">
                <a16:creationId xmlns:a16="http://schemas.microsoft.com/office/drawing/2014/main" id="{801B683D-44EC-4542-AF4F-E2C187461FA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6634" y="1470582"/>
            <a:ext cx="8390731" cy="4715808"/>
          </a:xfrm>
        </p:spPr>
      </p:pic>
    </p:spTree>
    <p:extLst>
      <p:ext uri="{BB962C8B-B14F-4D97-AF65-F5344CB8AC3E}">
        <p14:creationId xmlns:p14="http://schemas.microsoft.com/office/powerpoint/2010/main" val="225131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324524-DAC0-4BF8-BBF9-BA6DCF75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AP </a:t>
            </a:r>
            <a:r>
              <a:rPr lang="cs-CZ" dirty="0" err="1"/>
              <a:t>Chest</a:t>
            </a:r>
            <a:r>
              <a:rPr lang="cs-CZ" dirty="0"/>
              <a:t> X-</a:t>
            </a:r>
            <a:r>
              <a:rPr lang="cs-CZ" dirty="0" err="1"/>
              <a:t>Ray</a:t>
            </a:r>
            <a:endParaRPr lang="cs-CZ" dirty="0"/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A6C61DD5-A081-452D-BF05-07129A4C00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048" y="1118963"/>
            <a:ext cx="6637903" cy="5359658"/>
          </a:xfr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23410812-957F-4172-8774-CEF4A50FB37A}"/>
              </a:ext>
            </a:extLst>
          </p:cNvPr>
          <p:cNvSpPr txBox="1"/>
          <p:nvPr/>
        </p:nvSpPr>
        <p:spPr>
          <a:xfrm>
            <a:off x="6223521" y="6070860"/>
            <a:ext cx="1979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Zdroj: KARIM 1.LF UK a ÚVN</a:t>
            </a:r>
          </a:p>
        </p:txBody>
      </p:sp>
    </p:spTree>
    <p:extLst>
      <p:ext uri="{BB962C8B-B14F-4D97-AF65-F5344CB8AC3E}">
        <p14:creationId xmlns:p14="http://schemas.microsoft.com/office/powerpoint/2010/main" val="2409221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3ADEDD-256A-4BCA-A77B-ECFA66524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Chest</a:t>
            </a:r>
            <a:r>
              <a:rPr lang="cs-CZ" dirty="0"/>
              <a:t> CT </a:t>
            </a:r>
          </a:p>
        </p:txBody>
      </p:sp>
      <p:pic>
        <p:nvPicPr>
          <p:cNvPr id="9" name="Zástupný symbol pro obsah 8">
            <a:extLst>
              <a:ext uri="{FF2B5EF4-FFF2-40B4-BE49-F238E27FC236}">
                <a16:creationId xmlns:a16="http://schemas.microsoft.com/office/drawing/2014/main" id="{8508736B-0DF6-42B1-A82E-AE1F76939D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94" y="976337"/>
            <a:ext cx="6841012" cy="5624833"/>
          </a:xfr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E97B36C1-DDE2-4456-AD47-CB9E4B9ED53A}"/>
              </a:ext>
            </a:extLst>
          </p:cNvPr>
          <p:cNvSpPr txBox="1"/>
          <p:nvPr/>
        </p:nvSpPr>
        <p:spPr>
          <a:xfrm>
            <a:off x="6274299" y="976337"/>
            <a:ext cx="1979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Zdroj: KARIM 1.LF UK a ÚVN</a:t>
            </a:r>
          </a:p>
        </p:txBody>
      </p:sp>
    </p:spTree>
    <p:extLst>
      <p:ext uri="{BB962C8B-B14F-4D97-AF65-F5344CB8AC3E}">
        <p14:creationId xmlns:p14="http://schemas.microsoft.com/office/powerpoint/2010/main" val="280380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4FADFE-6085-4281-A99A-F4F7E5547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Barcode</a:t>
            </a:r>
            <a:r>
              <a:rPr lang="cs-CZ" dirty="0"/>
              <a:t> Sign</a:t>
            </a:r>
          </a:p>
        </p:txBody>
      </p:sp>
      <p:pic>
        <p:nvPicPr>
          <p:cNvPr id="6" name="Barcodesign_vodo">
            <a:hlinkClick r:id="" action="ppaction://media"/>
            <a:extLst>
              <a:ext uri="{FF2B5EF4-FFF2-40B4-BE49-F238E27FC236}">
                <a16:creationId xmlns:a16="http://schemas.microsoft.com/office/drawing/2014/main" id="{B74AA6A6-9AAF-4CED-98B7-CEE402F4CF4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5658" y="1517715"/>
            <a:ext cx="8172684" cy="4593260"/>
          </a:xfrm>
        </p:spPr>
      </p:pic>
    </p:spTree>
    <p:extLst>
      <p:ext uri="{BB962C8B-B14F-4D97-AF65-F5344CB8AC3E}">
        <p14:creationId xmlns:p14="http://schemas.microsoft.com/office/powerpoint/2010/main" val="166546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E5E4F0-41D8-40B9-8A0E-5B33672BE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Lung</a:t>
            </a:r>
            <a:r>
              <a:rPr lang="cs-CZ" dirty="0"/>
              <a:t> Point</a:t>
            </a:r>
          </a:p>
        </p:txBody>
      </p:sp>
      <p:pic>
        <p:nvPicPr>
          <p:cNvPr id="6" name="lungpoint_vodo">
            <a:hlinkClick r:id="" action="ppaction://media"/>
            <a:extLst>
              <a:ext uri="{FF2B5EF4-FFF2-40B4-BE49-F238E27FC236}">
                <a16:creationId xmlns:a16="http://schemas.microsoft.com/office/drawing/2014/main" id="{19DFDB0D-2F9A-4006-B565-D3ACEB1EFBB4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7271" y="1480008"/>
            <a:ext cx="8189458" cy="4602687"/>
          </a:xfrm>
        </p:spPr>
      </p:pic>
    </p:spTree>
    <p:extLst>
      <p:ext uri="{BB962C8B-B14F-4D97-AF65-F5344CB8AC3E}">
        <p14:creationId xmlns:p14="http://schemas.microsoft.com/office/powerpoint/2010/main" val="142205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2940A258-DA14-4A7D-99AE-8C22E50B0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77" y="0"/>
            <a:ext cx="4747846" cy="6858000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9F26AF7C-EDEA-4895-962A-28EEEE729802}"/>
              </a:ext>
            </a:extLst>
          </p:cNvPr>
          <p:cNvSpPr txBox="1"/>
          <p:nvPr/>
        </p:nvSpPr>
        <p:spPr>
          <a:xfrm>
            <a:off x="6985262" y="6495067"/>
            <a:ext cx="1979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KARIM 1.LF UK a ÚVN</a:t>
            </a:r>
          </a:p>
        </p:txBody>
      </p:sp>
    </p:spTree>
    <p:extLst>
      <p:ext uri="{BB962C8B-B14F-4D97-AF65-F5344CB8AC3E}">
        <p14:creationId xmlns:p14="http://schemas.microsoft.com/office/powerpoint/2010/main" val="4178303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A277D0-11B8-404F-88A4-9BB98D1D2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Pericardial</a:t>
            </a:r>
            <a:r>
              <a:rPr lang="cs-CZ" dirty="0"/>
              <a:t> </a:t>
            </a:r>
            <a:r>
              <a:rPr lang="cs-CZ" dirty="0" err="1"/>
              <a:t>view</a:t>
            </a:r>
            <a:endParaRPr lang="cs-CZ" dirty="0"/>
          </a:p>
        </p:txBody>
      </p:sp>
      <p:pic>
        <p:nvPicPr>
          <p:cNvPr id="6" name="ECHO_FAST_vodo">
            <a:hlinkClick r:id="" action="ppaction://media"/>
            <a:extLst>
              <a:ext uri="{FF2B5EF4-FFF2-40B4-BE49-F238E27FC236}">
                <a16:creationId xmlns:a16="http://schemas.microsoft.com/office/drawing/2014/main" id="{1BD7C6CC-9B70-4BB0-ACA6-E3EA5BE6E7A1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0499" y="1432875"/>
            <a:ext cx="8223002" cy="4621540"/>
          </a:xfrm>
        </p:spPr>
      </p:pic>
    </p:spTree>
    <p:extLst>
      <p:ext uri="{BB962C8B-B14F-4D97-AF65-F5344CB8AC3E}">
        <p14:creationId xmlns:p14="http://schemas.microsoft.com/office/powerpoint/2010/main" val="128135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8A0896-3A8C-4CD4-B0FD-323307E9D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638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Pericarial</a:t>
            </a:r>
            <a:r>
              <a:rPr lang="cs-CZ" dirty="0"/>
              <a:t> </a:t>
            </a:r>
            <a:r>
              <a:rPr lang="cs-CZ" dirty="0" err="1"/>
              <a:t>view</a:t>
            </a:r>
            <a:endParaRPr lang="cs-CZ" dirty="0"/>
          </a:p>
        </p:txBody>
      </p:sp>
      <p:pic>
        <p:nvPicPr>
          <p:cNvPr id="6" name="pericardial_tamponade_vodo">
            <a:hlinkClick r:id="" action="ppaction://media"/>
            <a:extLst>
              <a:ext uri="{FF2B5EF4-FFF2-40B4-BE49-F238E27FC236}">
                <a16:creationId xmlns:a16="http://schemas.microsoft.com/office/drawing/2014/main" id="{69275005-AC8E-4E8F-9559-C63229AA265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5976" y="1498862"/>
            <a:ext cx="8072047" cy="4536699"/>
          </a:xfrm>
        </p:spPr>
      </p:pic>
    </p:spTree>
    <p:extLst>
      <p:ext uri="{BB962C8B-B14F-4D97-AF65-F5344CB8AC3E}">
        <p14:creationId xmlns:p14="http://schemas.microsoft.com/office/powerpoint/2010/main" val="146521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7896352A-47DC-4441-82E7-C2997A2BE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77" y="0"/>
            <a:ext cx="4747846" cy="6858000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247CB7D7-564D-4B86-A804-06D3CCA21B9B}"/>
              </a:ext>
            </a:extLst>
          </p:cNvPr>
          <p:cNvSpPr txBox="1"/>
          <p:nvPr/>
        </p:nvSpPr>
        <p:spPr>
          <a:xfrm>
            <a:off x="6985262" y="6495067"/>
            <a:ext cx="1979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KARIM 1.LF UK a ÚVN</a:t>
            </a:r>
          </a:p>
        </p:txBody>
      </p:sp>
    </p:spTree>
    <p:extLst>
      <p:ext uri="{BB962C8B-B14F-4D97-AF65-F5344CB8AC3E}">
        <p14:creationId xmlns:p14="http://schemas.microsoft.com/office/powerpoint/2010/main" val="4176120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6726E1-280A-4515-A604-EC0BA9567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Perihepatic</a:t>
            </a:r>
            <a:r>
              <a:rPr lang="cs-CZ" dirty="0"/>
              <a:t> </a:t>
            </a:r>
            <a:r>
              <a:rPr lang="cs-CZ" dirty="0" err="1"/>
              <a:t>view-hemothorax</a:t>
            </a:r>
            <a:endParaRPr lang="cs-CZ" dirty="0"/>
          </a:p>
        </p:txBody>
      </p:sp>
      <p:pic>
        <p:nvPicPr>
          <p:cNvPr id="6" name="Hemothorax_vpravo_vodo">
            <a:hlinkClick r:id="" action="ppaction://media"/>
            <a:extLst>
              <a:ext uri="{FF2B5EF4-FFF2-40B4-BE49-F238E27FC236}">
                <a16:creationId xmlns:a16="http://schemas.microsoft.com/office/drawing/2014/main" id="{B0F41282-24BF-41E3-860E-E28311B2ABC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5658" y="1470582"/>
            <a:ext cx="8172684" cy="4593260"/>
          </a:xfrm>
        </p:spPr>
      </p:pic>
    </p:spTree>
    <p:extLst>
      <p:ext uri="{BB962C8B-B14F-4D97-AF65-F5344CB8AC3E}">
        <p14:creationId xmlns:p14="http://schemas.microsoft.com/office/powerpoint/2010/main" val="136821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13D8FB-974C-479D-8B75-17ABB55E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835" y="46535"/>
            <a:ext cx="8130330" cy="1325563"/>
          </a:xfrm>
        </p:spPr>
        <p:txBody>
          <a:bodyPr/>
          <a:lstStyle/>
          <a:p>
            <a:pPr algn="ctr"/>
            <a:r>
              <a:rPr lang="cs-CZ" dirty="0" err="1"/>
              <a:t>Perihepatic</a:t>
            </a:r>
            <a:r>
              <a:rPr lang="cs-CZ" dirty="0"/>
              <a:t> </a:t>
            </a:r>
            <a:r>
              <a:rPr lang="cs-CZ" dirty="0" err="1"/>
              <a:t>view</a:t>
            </a:r>
            <a:r>
              <a:rPr lang="cs-CZ" dirty="0"/>
              <a:t> -</a:t>
            </a:r>
            <a:r>
              <a:rPr lang="cs-CZ" dirty="0" err="1"/>
              <a:t>hemoperitoneum</a:t>
            </a:r>
            <a:endParaRPr lang="cs-CZ" dirty="0"/>
          </a:p>
        </p:txBody>
      </p:sp>
      <p:pic>
        <p:nvPicPr>
          <p:cNvPr id="6" name="hemoperitoneum_jatra_vodo">
            <a:hlinkClick r:id="" action="ppaction://media"/>
            <a:extLst>
              <a:ext uri="{FF2B5EF4-FFF2-40B4-BE49-F238E27FC236}">
                <a16:creationId xmlns:a16="http://schemas.microsoft.com/office/drawing/2014/main" id="{322D06F3-77FB-4C95-8D55-65EB09EC49D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5020" y="1442301"/>
            <a:ext cx="8373960" cy="4706382"/>
          </a:xfrm>
        </p:spPr>
      </p:pic>
    </p:spTree>
    <p:extLst>
      <p:ext uri="{BB962C8B-B14F-4D97-AF65-F5344CB8AC3E}">
        <p14:creationId xmlns:p14="http://schemas.microsoft.com/office/powerpoint/2010/main" val="8608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FAF8C40-691B-4724-B786-DC748111D0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77" y="0"/>
            <a:ext cx="4747846" cy="6858000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BEC3B2FB-EBBE-4E4A-8FEC-C0B467AABE65}"/>
              </a:ext>
            </a:extLst>
          </p:cNvPr>
          <p:cNvSpPr txBox="1"/>
          <p:nvPr/>
        </p:nvSpPr>
        <p:spPr>
          <a:xfrm>
            <a:off x="6985262" y="6495067"/>
            <a:ext cx="1979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KARIM 1.LF UK a ÚVN</a:t>
            </a:r>
          </a:p>
        </p:txBody>
      </p:sp>
    </p:spTree>
    <p:extLst>
      <p:ext uri="{BB962C8B-B14F-4D97-AF65-F5344CB8AC3E}">
        <p14:creationId xmlns:p14="http://schemas.microsoft.com/office/powerpoint/2010/main" val="2237696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60054064-9C69-400B-BF08-A23C65071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Perisplenic</a:t>
            </a:r>
            <a:r>
              <a:rPr lang="cs-CZ" dirty="0"/>
              <a:t> </a:t>
            </a:r>
            <a:r>
              <a:rPr lang="cs-CZ" dirty="0" err="1"/>
              <a:t>view-hemothorax</a:t>
            </a:r>
            <a:endParaRPr lang="cs-CZ" dirty="0"/>
          </a:p>
        </p:txBody>
      </p:sp>
      <p:pic>
        <p:nvPicPr>
          <p:cNvPr id="6" name="hemothorax_vlevo_vodo">
            <a:hlinkClick r:id="" action="ppaction://media"/>
            <a:extLst>
              <a:ext uri="{FF2B5EF4-FFF2-40B4-BE49-F238E27FC236}">
                <a16:creationId xmlns:a16="http://schemas.microsoft.com/office/drawing/2014/main" id="{789361C0-F931-406F-AEB8-81CB528E2D4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8566" y="1414021"/>
            <a:ext cx="8306867" cy="4668674"/>
          </a:xfrm>
        </p:spPr>
      </p:pic>
    </p:spTree>
    <p:extLst>
      <p:ext uri="{BB962C8B-B14F-4D97-AF65-F5344CB8AC3E}">
        <p14:creationId xmlns:p14="http://schemas.microsoft.com/office/powerpoint/2010/main" val="200038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98</Words>
  <Application>Microsoft Office PowerPoint</Application>
  <PresentationFormat>Předvádění na obrazovce (4:3)</PresentationFormat>
  <Paragraphs>21</Paragraphs>
  <Slides>18</Slides>
  <Notes>0</Notes>
  <HiddenSlides>0</HiddenSlides>
  <MMClips>10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Georgia Pro Black</vt:lpstr>
      <vt:lpstr>Motiv Office</vt:lpstr>
      <vt:lpstr>Prezentace aplikace PowerPoint</vt:lpstr>
      <vt:lpstr>Prezentace aplikace PowerPoint</vt:lpstr>
      <vt:lpstr>Pericardial view</vt:lpstr>
      <vt:lpstr>Pericarial view</vt:lpstr>
      <vt:lpstr>Prezentace aplikace PowerPoint</vt:lpstr>
      <vt:lpstr>Perihepatic view-hemothorax</vt:lpstr>
      <vt:lpstr>Perihepatic view -hemoperitoneum</vt:lpstr>
      <vt:lpstr>Prezentace aplikace PowerPoint</vt:lpstr>
      <vt:lpstr>Perisplenic view-hemothorax</vt:lpstr>
      <vt:lpstr>Perisplenic view-hemoperitoneum</vt:lpstr>
      <vt:lpstr>Prezentace aplikace PowerPoint</vt:lpstr>
      <vt:lpstr>Pelvic view</vt:lpstr>
      <vt:lpstr>Prezentace aplikace PowerPoint</vt:lpstr>
      <vt:lpstr>Lung Sliding</vt:lpstr>
      <vt:lpstr>AP Chest X-Ray</vt:lpstr>
      <vt:lpstr>Chest CT </vt:lpstr>
      <vt:lpstr>Barcode Sign</vt:lpstr>
      <vt:lpstr>Lung 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simul</dc:creator>
  <cp:lastModifiedBy>simul</cp:lastModifiedBy>
  <cp:revision>17</cp:revision>
  <dcterms:created xsi:type="dcterms:W3CDTF">2022-02-09T08:23:18Z</dcterms:created>
  <dcterms:modified xsi:type="dcterms:W3CDTF">2022-02-10T13:20:01Z</dcterms:modified>
</cp:coreProperties>
</file>