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3" r:id="rId5"/>
    <p:sldId id="262" r:id="rId6"/>
    <p:sldId id="264" r:id="rId7"/>
    <p:sldId id="265" r:id="rId8"/>
    <p:sldId id="259" r:id="rId9"/>
    <p:sldId id="266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126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10.03.2022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24492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10.03.2022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34542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10.03.2022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7743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10.03.2022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88406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10.03.2022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67651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10.03.2022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79091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10.03.2022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8764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10.03.2022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697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10.03.2022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78481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10.03.2022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1577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10.03.2022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1291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E9934D-C60E-4B51-AD42-B3220BB10FC5}" type="datetimeFigureOut">
              <a:rPr lang="cs-CZ" smtClean="0"/>
              <a:t>10.03.2022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86222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8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854C3C5-B677-40F0-84ED-A73D17A70F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6594" y="2752626"/>
            <a:ext cx="8458200" cy="1190969"/>
          </a:xfrm>
        </p:spPr>
        <p:txBody>
          <a:bodyPr>
            <a:normAutofit fontScale="90000"/>
          </a:bodyPr>
          <a:lstStyle/>
          <a:p>
            <a:r>
              <a:rPr lang="cs-CZ" sz="3100" dirty="0" err="1">
                <a:solidFill>
                  <a:srgbClr val="002060"/>
                </a:solidFill>
                <a:latin typeface="Georgia Pro Black" panose="02040A02050405020203" pitchFamily="18" charset="0"/>
              </a:rPr>
              <a:t>Ultrasound</a:t>
            </a:r>
            <a:r>
              <a:rPr lang="cs-CZ" sz="3100" dirty="0">
                <a:solidFill>
                  <a:srgbClr val="002060"/>
                </a:solidFill>
                <a:latin typeface="Georgia Pro Black" panose="02040A02050405020203" pitchFamily="18" charset="0"/>
              </a:rPr>
              <a:t> </a:t>
            </a:r>
            <a:r>
              <a:rPr lang="cs-CZ" sz="3100" dirty="0" err="1">
                <a:solidFill>
                  <a:srgbClr val="002060"/>
                </a:solidFill>
                <a:latin typeface="Georgia Pro Black" panose="02040A02050405020203" pitchFamily="18" charset="0"/>
              </a:rPr>
              <a:t>of</a:t>
            </a:r>
            <a:r>
              <a:rPr lang="cs-CZ" sz="3100" dirty="0">
                <a:solidFill>
                  <a:srgbClr val="002060"/>
                </a:solidFill>
                <a:latin typeface="Georgia Pro Black" panose="02040A02050405020203" pitchFamily="18" charset="0"/>
              </a:rPr>
              <a:t> </a:t>
            </a:r>
            <a:br>
              <a:rPr lang="cs-CZ" sz="3100" dirty="0">
                <a:solidFill>
                  <a:srgbClr val="002060"/>
                </a:solidFill>
                <a:latin typeface="Georgia Pro Black" panose="02040A02050405020203" pitchFamily="18" charset="0"/>
              </a:rPr>
            </a:br>
            <a:r>
              <a:rPr lang="cs-CZ" dirty="0">
                <a:solidFill>
                  <a:srgbClr val="002060"/>
                </a:solidFill>
                <a:latin typeface="Georgia Pro Black" panose="02040A02050405020203" pitchFamily="18" charset="0"/>
              </a:rPr>
              <a:t>PLEURAL EFFUSION</a:t>
            </a:r>
            <a:endParaRPr lang="cs-CZ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CC18DEC6-2018-4885-AE6A-7D779C38C1E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2275" y="5437918"/>
            <a:ext cx="5759450" cy="1280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208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>
            <a:extLst>
              <a:ext uri="{FF2B5EF4-FFF2-40B4-BE49-F238E27FC236}">
                <a16:creationId xmlns:a16="http://schemas.microsoft.com/office/drawing/2014/main" id="{2044E941-2C1F-49D6-8DA2-C4EBAB3A2F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231" y="90135"/>
            <a:ext cx="8559537" cy="6677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465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0546FBED-262E-49FF-B0BA-74A950BB83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279" y="98590"/>
            <a:ext cx="7390614" cy="6660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99153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44F1323C-647A-43E0-8DAC-120FEAB6A4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0958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E428AAEE-A240-4015-8DD8-8F2CE2357A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322" y="128758"/>
            <a:ext cx="7725355" cy="6600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5512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fluido_vodo">
            <a:hlinkClick r:id="" action="ppaction://media"/>
            <a:extLst>
              <a:ext uri="{FF2B5EF4-FFF2-40B4-BE49-F238E27FC236}">
                <a16:creationId xmlns:a16="http://schemas.microsoft.com/office/drawing/2014/main" id="{73666680-A0C2-4388-B997-CCDB76C6CFC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35715" y="935538"/>
            <a:ext cx="8872569" cy="4986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345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2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CF49ED50-884B-4666-B155-C3E5DCE85B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546" y="117151"/>
            <a:ext cx="7324627" cy="6649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5093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fluidoII_vodo">
            <a:hlinkClick r:id="" action="ppaction://media"/>
            <a:extLst>
              <a:ext uri="{FF2B5EF4-FFF2-40B4-BE49-F238E27FC236}">
                <a16:creationId xmlns:a16="http://schemas.microsoft.com/office/drawing/2014/main" id="{7399AADD-E660-42CE-AAB2-5169EFF33CA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8939" y="920488"/>
            <a:ext cx="8926122" cy="5017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075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5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D4101148-BA0E-451F-A503-A9D7927EDB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323" y="1238618"/>
            <a:ext cx="4103354" cy="1423794"/>
          </a:xfrm>
          <a:prstGeom prst="rect">
            <a:avLst/>
          </a:prstGeom>
        </p:spPr>
      </p:pic>
      <p:sp>
        <p:nvSpPr>
          <p:cNvPr id="6" name="TextovéPole 5">
            <a:extLst>
              <a:ext uri="{FF2B5EF4-FFF2-40B4-BE49-F238E27FC236}">
                <a16:creationId xmlns:a16="http://schemas.microsoft.com/office/drawing/2014/main" id="{335160D6-B513-4A81-9FC2-E325047F702F}"/>
              </a:ext>
            </a:extLst>
          </p:cNvPr>
          <p:cNvSpPr txBox="1"/>
          <p:nvPr/>
        </p:nvSpPr>
        <p:spPr>
          <a:xfrm>
            <a:off x="1489739" y="370299"/>
            <a:ext cx="67590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dirty="0" err="1"/>
              <a:t>Pleural</a:t>
            </a:r>
            <a:r>
              <a:rPr lang="cs-CZ" sz="3600" dirty="0"/>
              <a:t> </a:t>
            </a:r>
            <a:r>
              <a:rPr lang="cs-CZ" sz="3600" dirty="0" err="1"/>
              <a:t>effusion</a:t>
            </a:r>
            <a:r>
              <a:rPr lang="cs-CZ" sz="3600" dirty="0"/>
              <a:t> </a:t>
            </a:r>
            <a:r>
              <a:rPr lang="cs-CZ" sz="3600" dirty="0" err="1"/>
              <a:t>volume</a:t>
            </a:r>
            <a:r>
              <a:rPr lang="cs-CZ" sz="3600" dirty="0"/>
              <a:t> </a:t>
            </a:r>
            <a:r>
              <a:rPr lang="cs-CZ" sz="3600" dirty="0" err="1"/>
              <a:t>estimation</a:t>
            </a:r>
            <a:endParaRPr lang="cs-CZ" sz="3600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111CB17E-8E93-4878-A4A3-A9347FF973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5871" y="2662412"/>
            <a:ext cx="5326756" cy="3995067"/>
          </a:xfrm>
          <a:prstGeom prst="rect">
            <a:avLst/>
          </a:prstGeom>
        </p:spPr>
      </p:pic>
      <p:sp>
        <p:nvSpPr>
          <p:cNvPr id="8" name="TextovéPole 7">
            <a:extLst>
              <a:ext uri="{FF2B5EF4-FFF2-40B4-BE49-F238E27FC236}">
                <a16:creationId xmlns:a16="http://schemas.microsoft.com/office/drawing/2014/main" id="{C0283D97-53E6-451E-B718-03B89DB915F2}"/>
              </a:ext>
            </a:extLst>
          </p:cNvPr>
          <p:cNvSpPr txBox="1"/>
          <p:nvPr/>
        </p:nvSpPr>
        <p:spPr>
          <a:xfrm>
            <a:off x="6438507" y="3305889"/>
            <a:ext cx="631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 err="1">
                <a:latin typeface="Brush Script MT" panose="03060802040406070304" pitchFamily="66" charset="0"/>
              </a:rPr>
              <a:t>Soták</a:t>
            </a:r>
            <a:r>
              <a:rPr lang="cs-CZ" sz="1000" dirty="0">
                <a:latin typeface="Brush Script MT" panose="03060802040406070304" pitchFamily="66" charset="0"/>
              </a:rPr>
              <a:t> </a:t>
            </a:r>
            <a:r>
              <a:rPr lang="cs-CZ" sz="1000" dirty="0"/>
              <a:t>©</a:t>
            </a:r>
          </a:p>
        </p:txBody>
      </p:sp>
    </p:spTree>
    <p:extLst>
      <p:ext uri="{BB962C8B-B14F-4D97-AF65-F5344CB8AC3E}">
        <p14:creationId xmlns:p14="http://schemas.microsoft.com/office/powerpoint/2010/main" val="40025501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568CE964-8E27-4652-A61A-10F86B2306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0694" y="603315"/>
            <a:ext cx="4942611" cy="2570384"/>
          </a:xfrm>
          <a:prstGeom prst="rect">
            <a:avLst/>
          </a:prstGeom>
        </p:spPr>
      </p:pic>
      <p:sp>
        <p:nvSpPr>
          <p:cNvPr id="5" name="TextovéPole 4">
            <a:extLst>
              <a:ext uri="{FF2B5EF4-FFF2-40B4-BE49-F238E27FC236}">
                <a16:creationId xmlns:a16="http://schemas.microsoft.com/office/drawing/2014/main" id="{B9687129-A4F1-49D4-8586-AD464C5E98CF}"/>
              </a:ext>
            </a:extLst>
          </p:cNvPr>
          <p:cNvSpPr txBox="1"/>
          <p:nvPr/>
        </p:nvSpPr>
        <p:spPr>
          <a:xfrm>
            <a:off x="5271066" y="3770722"/>
            <a:ext cx="355390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dirty="0" err="1"/>
              <a:t>Separation</a:t>
            </a:r>
            <a:r>
              <a:rPr lang="cs-CZ" sz="2800" dirty="0"/>
              <a:t> in mm x </a:t>
            </a:r>
            <a:r>
              <a:rPr lang="cs-CZ" sz="2800" b="1" dirty="0">
                <a:solidFill>
                  <a:srgbClr val="FF0000"/>
                </a:solidFill>
              </a:rPr>
              <a:t>20</a:t>
            </a:r>
          </a:p>
          <a:p>
            <a:pPr algn="ctr"/>
            <a:r>
              <a:rPr lang="cs-CZ" sz="2800" dirty="0"/>
              <a:t>=</a:t>
            </a:r>
          </a:p>
          <a:p>
            <a:pPr algn="ctr"/>
            <a:r>
              <a:rPr lang="cs-CZ" sz="2800" b="1" dirty="0">
                <a:solidFill>
                  <a:srgbClr val="FF0000"/>
                </a:solidFill>
              </a:rPr>
              <a:t>V</a:t>
            </a:r>
            <a:r>
              <a:rPr lang="cs-CZ" sz="2800" dirty="0"/>
              <a:t> </a:t>
            </a:r>
            <a:r>
              <a:rPr lang="cs-CZ" sz="2800" dirty="0" err="1"/>
              <a:t>effusion</a:t>
            </a:r>
            <a:r>
              <a:rPr lang="cs-CZ" sz="2800" dirty="0"/>
              <a:t> in </a:t>
            </a:r>
            <a:r>
              <a:rPr lang="cs-CZ" sz="2800" dirty="0">
                <a:solidFill>
                  <a:srgbClr val="FF0000"/>
                </a:solidFill>
              </a:rPr>
              <a:t>ml</a:t>
            </a:r>
          </a:p>
          <a:p>
            <a:pPr algn="ctr"/>
            <a:r>
              <a:rPr lang="cs-CZ" dirty="0"/>
              <a:t>(</a:t>
            </a:r>
            <a:r>
              <a:rPr lang="cs-CZ" dirty="0" err="1"/>
              <a:t>bias</a:t>
            </a:r>
            <a:r>
              <a:rPr lang="cs-CZ" dirty="0"/>
              <a:t> 150 ml)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187E2524-08C8-4D67-8A33-7992FD5C75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854" y="3140934"/>
            <a:ext cx="4259913" cy="3254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291232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741</TotalTime>
  <Words>26</Words>
  <Application>Microsoft Office PowerPoint</Application>
  <PresentationFormat>Předvádění na obrazovce (4:3)</PresentationFormat>
  <Paragraphs>7</Paragraphs>
  <Slides>10</Slides>
  <Notes>0</Notes>
  <HiddenSlides>0</HiddenSlides>
  <MMClips>2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6" baseType="lpstr">
      <vt:lpstr>Arial</vt:lpstr>
      <vt:lpstr>Brush Script MT</vt:lpstr>
      <vt:lpstr>Calibri</vt:lpstr>
      <vt:lpstr>Calibri Light</vt:lpstr>
      <vt:lpstr>Georgia Pro Black</vt:lpstr>
      <vt:lpstr>Motiv Office</vt:lpstr>
      <vt:lpstr>Ultrasound of  PLEURAL EFFUSION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Utrazvukové vyšetření  plic</dc:title>
  <dc:creator>simul</dc:creator>
  <cp:lastModifiedBy>simul</cp:lastModifiedBy>
  <cp:revision>24</cp:revision>
  <dcterms:created xsi:type="dcterms:W3CDTF">2022-03-06T09:57:11Z</dcterms:created>
  <dcterms:modified xsi:type="dcterms:W3CDTF">2022-03-10T20:48:46Z</dcterms:modified>
</cp:coreProperties>
</file>