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49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54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74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840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765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09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76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97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48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57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2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934D-C60E-4B51-AD42-B3220BB10FC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2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54C3C5-B677-40F0-84ED-A73D17A70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2318993"/>
            <a:ext cx="8458200" cy="1643455"/>
          </a:xfrm>
        </p:spPr>
        <p:txBody>
          <a:bodyPr>
            <a:normAutofit fontScale="90000"/>
          </a:bodyPr>
          <a:lstStyle/>
          <a:p>
            <a:r>
              <a:rPr lang="cs-CZ" sz="28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Ultrasound</a:t>
            </a:r>
            <a:r>
              <a:rPr lang="cs-CZ" sz="28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28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of</a:t>
            </a:r>
            <a:r>
              <a:rPr lang="cs-CZ" sz="28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28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cervical</a:t>
            </a:r>
            <a:r>
              <a:rPr lang="cs-CZ" sz="2800" dirty="0">
                <a:solidFill>
                  <a:srgbClr val="002060"/>
                </a:solidFill>
                <a:latin typeface="Georgia Pro Black" panose="02040A02050405020203" pitchFamily="18" charset="0"/>
              </a:rPr>
              <a:t> region </a:t>
            </a:r>
            <a:r>
              <a:rPr lang="cs-CZ" sz="28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of</a:t>
            </a:r>
            <a:br>
              <a:rPr lang="cs-CZ" sz="5400" dirty="0">
                <a:solidFill>
                  <a:srgbClr val="002060"/>
                </a:solidFill>
                <a:latin typeface="Georgia Pro Black" panose="02040A02050405020203" pitchFamily="18" charset="0"/>
              </a:rPr>
            </a:br>
            <a:r>
              <a:rPr lang="cs-CZ" sz="4900" dirty="0">
                <a:solidFill>
                  <a:srgbClr val="002060"/>
                </a:solidFill>
                <a:latin typeface="Georgia Pro Black" panose="02040A02050405020203" pitchFamily="18" charset="0"/>
              </a:rPr>
              <a:t>RESPIRATORY </a:t>
            </a:r>
            <a:br>
              <a:rPr lang="cs-CZ" sz="4900" dirty="0">
                <a:solidFill>
                  <a:srgbClr val="002060"/>
                </a:solidFill>
                <a:latin typeface="Georgia Pro Black" panose="02040A02050405020203" pitchFamily="18" charset="0"/>
              </a:rPr>
            </a:br>
            <a:r>
              <a:rPr lang="cs-CZ" sz="4900" dirty="0">
                <a:solidFill>
                  <a:srgbClr val="002060"/>
                </a:solidFill>
                <a:latin typeface="Georgia Pro Black" panose="02040A02050405020203" pitchFamily="18" charset="0"/>
              </a:rPr>
              <a:t>AIRWAYS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AFFC671-C4A9-4C72-8874-B64E29AEEE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75" y="5437918"/>
            <a:ext cx="5759450" cy="128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0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B3B7E90D-E991-49F2-B110-F8565BE68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43" y="159400"/>
            <a:ext cx="8691513" cy="653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64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31AF5EC-2CFD-4A07-A3E7-A4DA72AE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98" y="1076698"/>
            <a:ext cx="7144842" cy="470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81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624BEE-7064-4711-8CEF-C1DB1130F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/>
              <a:t>Indication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0AAC5AA-A670-46E8-8BB7-F50A9FD8F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8128851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assessment of anatomical </a:t>
            </a:r>
            <a:r>
              <a:rPr lang="cs-CZ" dirty="0" err="1"/>
              <a:t>structures</a:t>
            </a:r>
            <a:r>
              <a:rPr lang="en-US" dirty="0"/>
              <a:t> before tracheostomy</a:t>
            </a:r>
          </a:p>
          <a:p>
            <a:pPr lvl="1"/>
            <a:r>
              <a:rPr lang="en-US" dirty="0"/>
              <a:t>feasibility of PDTS</a:t>
            </a:r>
          </a:p>
          <a:p>
            <a:pPr lvl="1"/>
            <a:r>
              <a:rPr lang="en-US" dirty="0"/>
              <a:t>vascular structures below the site of the intended puncture</a:t>
            </a:r>
          </a:p>
          <a:p>
            <a:pPr lvl="1"/>
            <a:r>
              <a:rPr lang="en-US" dirty="0"/>
              <a:t>thyroid </a:t>
            </a:r>
            <a:r>
              <a:rPr lang="cs-CZ" dirty="0" err="1"/>
              <a:t>gland</a:t>
            </a:r>
            <a:r>
              <a:rPr lang="cs-CZ" dirty="0"/>
              <a:t> </a:t>
            </a:r>
            <a:r>
              <a:rPr lang="en-US" dirty="0"/>
              <a:t>isthmus</a:t>
            </a:r>
          </a:p>
          <a:p>
            <a:endParaRPr lang="en-US" dirty="0"/>
          </a:p>
          <a:p>
            <a:r>
              <a:rPr lang="en-US" dirty="0"/>
              <a:t>when deciding to </a:t>
            </a:r>
            <a:r>
              <a:rPr lang="cs-CZ" dirty="0"/>
              <a:t>use </a:t>
            </a:r>
            <a:r>
              <a:rPr lang="en-US" dirty="0"/>
              <a:t>a percutaneous dilatation technique -&gt; ultrasound navigation of the puncture</a:t>
            </a:r>
          </a:p>
          <a:p>
            <a:pPr lvl="1"/>
            <a:r>
              <a:rPr lang="en-US" dirty="0"/>
              <a:t>level/height of puncture</a:t>
            </a:r>
          </a:p>
          <a:p>
            <a:pPr lvl="1"/>
            <a:r>
              <a:rPr lang="en-US" dirty="0"/>
              <a:t>"centering" of the puncture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7653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21C7BC2-79CE-4346-8512-EE341045D8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36" y="110289"/>
            <a:ext cx="8766928" cy="663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13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F641AE15-D950-4C7B-A211-34D3A23A9C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29" y="160414"/>
            <a:ext cx="8795208" cy="657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99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52E54834-624E-4D69-B98C-908BFF6170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55" y="172054"/>
            <a:ext cx="8823489" cy="651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397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D94B0A2-59AC-4875-B2D7-6F8D5460D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11" y="179087"/>
            <a:ext cx="8779380" cy="649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152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0F91959C-3F09-4DB7-9281-F8F8E26B02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49" y="177440"/>
            <a:ext cx="8693501" cy="65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76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79AA5603-E367-4D30-A39B-6CCFFAF768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3" y="163732"/>
            <a:ext cx="8766928" cy="6516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8299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325</TotalTime>
  <Words>56</Words>
  <Application>Microsoft Office PowerPoint</Application>
  <PresentationFormat>Předvádění na obrazovce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Georgia Pro Black</vt:lpstr>
      <vt:lpstr>Motiv Office</vt:lpstr>
      <vt:lpstr>Ultrasound of cervical region of RESPIRATORY  AIRWAYS</vt:lpstr>
      <vt:lpstr>Prezentace aplikace PowerPoint</vt:lpstr>
      <vt:lpstr>Indication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Utrazvukové vyšetření  plic</dc:title>
  <dc:creator>simul</dc:creator>
  <cp:lastModifiedBy>simul</cp:lastModifiedBy>
  <cp:revision>28</cp:revision>
  <dcterms:created xsi:type="dcterms:W3CDTF">2022-03-06T09:57:11Z</dcterms:created>
  <dcterms:modified xsi:type="dcterms:W3CDTF">2022-04-01T11:18:56Z</dcterms:modified>
</cp:coreProperties>
</file>