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9" r:id="rId10"/>
    <p:sldId id="263" r:id="rId11"/>
    <p:sldId id="271" r:id="rId12"/>
    <p:sldId id="272" r:id="rId13"/>
    <p:sldId id="270" r:id="rId14"/>
    <p:sldId id="274" r:id="rId15"/>
    <p:sldId id="275" r:id="rId16"/>
    <p:sldId id="264" r:id="rId17"/>
    <p:sldId id="276" r:id="rId18"/>
    <p:sldId id="265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1178352"/>
            <a:ext cx="8458200" cy="2699256"/>
          </a:xfrm>
        </p:spPr>
        <p:txBody>
          <a:bodyPr>
            <a:normAutofit/>
          </a:bodyPr>
          <a:lstStyle/>
          <a:p>
            <a:r>
              <a:rPr lang="cs-CZ" sz="28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Ultrasound</a:t>
            </a:r>
            <a:r>
              <a:rPr lang="cs-CZ" sz="28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28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of</a:t>
            </a:r>
            <a:r>
              <a:rPr lang="cs-CZ" sz="28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5400" dirty="0">
                <a:solidFill>
                  <a:srgbClr val="002060"/>
                </a:solidFill>
                <a:latin typeface="Georgia Pro Black" panose="02040A02050405020203" pitchFamily="18" charset="0"/>
              </a:rPr>
              <a:t>PNEUMOTHORAX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7BBFC57-8350-4FF9-815B-1BCECA90AC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75" y="5437918"/>
            <a:ext cx="5759450" cy="128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BE2F48E-57B9-44F9-8DAA-99D15FB3E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65" y="151075"/>
            <a:ext cx="7222869" cy="65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58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1198569-546F-47BD-B622-31CD319EC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36" y="41493"/>
            <a:ext cx="7241927" cy="677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888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5B458C9E-CE3F-4713-97BD-FAC8CD8BC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37" y="96171"/>
            <a:ext cx="8904125" cy="666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402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mode_sliding_vodo">
            <a:hlinkClick r:id="" action="ppaction://media"/>
            <a:extLst>
              <a:ext uri="{FF2B5EF4-FFF2-40B4-BE49-F238E27FC236}">
                <a16:creationId xmlns:a16="http://schemas.microsoft.com/office/drawing/2014/main" id="{6BEDC5CB-043B-4C05-9EBC-4A62BAC789A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9704" y="1121789"/>
            <a:ext cx="8704592" cy="489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86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9DDD4D-9D60-4D90-B2C2-05102F3C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/>
              <a:t>Pneumothorax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1842BB-A85E-4A8B-894F-B1872D83D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>
                <a:solidFill>
                  <a:srgbClr val="0070C0"/>
                </a:solidFill>
              </a:rPr>
              <a:t>B-mode:</a:t>
            </a:r>
          </a:p>
          <a:p>
            <a:r>
              <a:rPr lang="cs-CZ" dirty="0"/>
              <a:t>A-lines</a:t>
            </a:r>
          </a:p>
          <a:p>
            <a:r>
              <a:rPr lang="cs-CZ" dirty="0"/>
              <a:t>Absence </a:t>
            </a:r>
            <a:r>
              <a:rPr lang="cs-CZ" dirty="0" err="1"/>
              <a:t>of</a:t>
            </a:r>
            <a:r>
              <a:rPr lang="cs-CZ" dirty="0"/>
              <a:t> „</a:t>
            </a:r>
            <a:r>
              <a:rPr lang="cs-CZ" dirty="0" err="1"/>
              <a:t>Lung</a:t>
            </a:r>
            <a:r>
              <a:rPr lang="cs-CZ" dirty="0"/>
              <a:t> </a:t>
            </a:r>
            <a:r>
              <a:rPr lang="cs-CZ" dirty="0" err="1"/>
              <a:t>sliding</a:t>
            </a:r>
            <a:r>
              <a:rPr lang="cs-CZ" dirty="0"/>
              <a:t>“</a:t>
            </a:r>
          </a:p>
          <a:p>
            <a:r>
              <a:rPr lang="cs-CZ" dirty="0"/>
              <a:t>Absence </a:t>
            </a:r>
            <a:r>
              <a:rPr lang="cs-CZ" dirty="0" err="1"/>
              <a:t>of</a:t>
            </a:r>
            <a:r>
              <a:rPr lang="cs-CZ" dirty="0"/>
              <a:t> „</a:t>
            </a:r>
            <a:r>
              <a:rPr lang="cs-CZ" dirty="0" err="1"/>
              <a:t>Comet</a:t>
            </a:r>
            <a:r>
              <a:rPr lang="cs-CZ" dirty="0"/>
              <a:t> </a:t>
            </a:r>
            <a:r>
              <a:rPr lang="cs-CZ" dirty="0" err="1"/>
              <a:t>tails</a:t>
            </a:r>
            <a:r>
              <a:rPr lang="cs-CZ" dirty="0"/>
              <a:t>“</a:t>
            </a:r>
          </a:p>
          <a:p>
            <a:r>
              <a:rPr lang="cs-CZ" dirty="0"/>
              <a:t>„</a:t>
            </a:r>
            <a:r>
              <a:rPr lang="cs-CZ" dirty="0" err="1"/>
              <a:t>Lung</a:t>
            </a:r>
            <a:r>
              <a:rPr lang="cs-CZ" dirty="0"/>
              <a:t> point“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>
                <a:solidFill>
                  <a:srgbClr val="0070C0"/>
                </a:solidFill>
              </a:rPr>
              <a:t>M-mode:</a:t>
            </a:r>
          </a:p>
          <a:p>
            <a:r>
              <a:rPr lang="cs-CZ" dirty="0"/>
              <a:t>„</a:t>
            </a:r>
            <a:r>
              <a:rPr lang="cs-CZ" dirty="0" err="1"/>
              <a:t>Barcode</a:t>
            </a:r>
            <a:r>
              <a:rPr lang="cs-CZ" dirty="0"/>
              <a:t> sign“ 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2950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rcode_vodo">
            <a:hlinkClick r:id="" action="ppaction://media"/>
            <a:extLst>
              <a:ext uri="{FF2B5EF4-FFF2-40B4-BE49-F238E27FC236}">
                <a16:creationId xmlns:a16="http://schemas.microsoft.com/office/drawing/2014/main" id="{5D897A7F-CD37-475E-9788-1A9B66CF00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9290" y="1009723"/>
            <a:ext cx="8873307" cy="498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27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863EC48E-CAC3-46E2-8735-307A4163E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65" y="151075"/>
            <a:ext cx="7222869" cy="65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660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72A249B-C1DC-4928-9ED0-3C7A19268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66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F51DCDDB-68E5-4C37-B454-587EB94B8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65" y="151075"/>
            <a:ext cx="7222869" cy="65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72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ungpoint_vodo">
            <a:hlinkClick r:id="" action="ppaction://media"/>
            <a:extLst>
              <a:ext uri="{FF2B5EF4-FFF2-40B4-BE49-F238E27FC236}">
                <a16:creationId xmlns:a16="http://schemas.microsoft.com/office/drawing/2014/main" id="{5006ACF1-1338-4928-B785-428F0BF037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1010" y="875039"/>
            <a:ext cx="8925569" cy="501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39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920D5E1-43FB-43DE-A7AD-F1167971A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50" y="208589"/>
            <a:ext cx="7976916" cy="644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282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D286FD8-BF4E-4CFC-B2F5-EBBA353D9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41" y="256716"/>
            <a:ext cx="7760371" cy="634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39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F87BE27-87A4-40B7-9D8E-35B2DEE4A5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387" y="219596"/>
            <a:ext cx="6534116" cy="641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496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A6DA1138-1549-48DE-8E95-1D36440159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62" y="266307"/>
            <a:ext cx="8547075" cy="63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2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8EC8C917-40F7-4509-9D3B-881754076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25" y="1838227"/>
            <a:ext cx="3980771" cy="339367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F7AD44D-C96C-41FC-AE0C-67DF261A3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93" y="1838227"/>
            <a:ext cx="4221754" cy="339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20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FE2CF1B-1652-4531-9667-345817097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59" y="954464"/>
            <a:ext cx="7495681" cy="494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927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9DDD4D-9D60-4D90-B2C2-05102F3C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/>
              <a:t>Normal</a:t>
            </a:r>
            <a:r>
              <a:rPr lang="cs-CZ" dirty="0"/>
              <a:t> </a:t>
            </a:r>
            <a:r>
              <a:rPr lang="cs-CZ" dirty="0" err="1"/>
              <a:t>Findings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1842BB-A85E-4A8B-894F-B1872D83D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>
                <a:solidFill>
                  <a:srgbClr val="0070C0"/>
                </a:solidFill>
              </a:rPr>
              <a:t>B-mode:</a:t>
            </a:r>
          </a:p>
          <a:p>
            <a:r>
              <a:rPr lang="cs-CZ" dirty="0"/>
              <a:t>A-lines</a:t>
            </a:r>
          </a:p>
          <a:p>
            <a:r>
              <a:rPr lang="cs-CZ" dirty="0"/>
              <a:t>„</a:t>
            </a:r>
            <a:r>
              <a:rPr lang="cs-CZ" dirty="0" err="1"/>
              <a:t>Lung</a:t>
            </a:r>
            <a:r>
              <a:rPr lang="cs-CZ" dirty="0"/>
              <a:t> </a:t>
            </a:r>
            <a:r>
              <a:rPr lang="cs-CZ" dirty="0" err="1"/>
              <a:t>sliding</a:t>
            </a:r>
            <a:r>
              <a:rPr lang="cs-CZ" dirty="0"/>
              <a:t>“</a:t>
            </a:r>
          </a:p>
          <a:p>
            <a:r>
              <a:rPr lang="cs-CZ" dirty="0"/>
              <a:t>„</a:t>
            </a:r>
            <a:r>
              <a:rPr lang="cs-CZ" dirty="0" err="1"/>
              <a:t>Comet</a:t>
            </a:r>
            <a:r>
              <a:rPr lang="cs-CZ" dirty="0"/>
              <a:t> </a:t>
            </a:r>
            <a:r>
              <a:rPr lang="cs-CZ" dirty="0" err="1"/>
              <a:t>tails</a:t>
            </a:r>
            <a:r>
              <a:rPr lang="cs-CZ" dirty="0"/>
              <a:t>“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>
                <a:solidFill>
                  <a:srgbClr val="0070C0"/>
                </a:solidFill>
              </a:rPr>
              <a:t>M-mode:</a:t>
            </a:r>
          </a:p>
          <a:p>
            <a:r>
              <a:rPr lang="cs-CZ" dirty="0"/>
              <a:t>„</a:t>
            </a:r>
            <a:r>
              <a:rPr lang="cs-CZ" dirty="0" err="1"/>
              <a:t>Seashore</a:t>
            </a:r>
            <a:r>
              <a:rPr lang="cs-CZ" dirty="0"/>
              <a:t> sign“ 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4200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72A249B-C1DC-4928-9ED0-3C7A19268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1343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48</Words>
  <Application>Microsoft Office PowerPoint</Application>
  <PresentationFormat>Předvádění na obrazovce (4:3)</PresentationFormat>
  <Paragraphs>18</Paragraphs>
  <Slides>19</Slides>
  <Notes>0</Notes>
  <HiddenSlides>0</HiddenSlides>
  <MMClips>3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Georgia Pro Black</vt:lpstr>
      <vt:lpstr>Motiv Office</vt:lpstr>
      <vt:lpstr>Ultrasound of PNEUMOTHORAX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Normal Findings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Pneumothorax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21</cp:revision>
  <dcterms:created xsi:type="dcterms:W3CDTF">2022-03-06T09:57:11Z</dcterms:created>
  <dcterms:modified xsi:type="dcterms:W3CDTF">2022-03-09T12:38:48Z</dcterms:modified>
</cp:coreProperties>
</file>