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2" r:id="rId4"/>
    <p:sldId id="281" r:id="rId5"/>
    <p:sldId id="257" r:id="rId6"/>
    <p:sldId id="270" r:id="rId7"/>
    <p:sldId id="260" r:id="rId8"/>
    <p:sldId id="261" r:id="rId9"/>
    <p:sldId id="262" r:id="rId10"/>
    <p:sldId id="267" r:id="rId11"/>
    <p:sldId id="283" r:id="rId12"/>
    <p:sldId id="271" r:id="rId13"/>
    <p:sldId id="272" r:id="rId14"/>
    <p:sldId id="273" r:id="rId15"/>
    <p:sldId id="275" r:id="rId16"/>
    <p:sldId id="268" r:id="rId17"/>
    <p:sldId id="276" r:id="rId18"/>
    <p:sldId id="277" r:id="rId19"/>
    <p:sldId id="278" r:id="rId20"/>
    <p:sldId id="279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4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07.11.2022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ICC_vs._Midline_Catheter.png#/media/File:PICC_vs._Midline_Catheter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997176"/>
            <a:ext cx="8458200" cy="2011100"/>
          </a:xfrm>
        </p:spPr>
        <p:txBody>
          <a:bodyPr>
            <a:noAutofit/>
          </a:bodyPr>
          <a:lstStyle/>
          <a:p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Middle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ground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intravenous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catheters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US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navigitaed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cannulation</a:t>
            </a:r>
            <a:b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Midline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/PICC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3C48775-044C-4352-9763-38E6EFCD18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5437918"/>
            <a:ext cx="5759450" cy="12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1AF85174-1232-4ADE-9B2B-D41F3C82E68B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4C7565-AEB2-4948-BA07-503CA56DF9B6}"/>
              </a:ext>
            </a:extLst>
          </p:cNvPr>
          <p:cNvSpPr txBox="1"/>
          <p:nvPr/>
        </p:nvSpPr>
        <p:spPr>
          <a:xfrm>
            <a:off x="3075598" y="350362"/>
            <a:ext cx="319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Guidewire</a:t>
            </a:r>
            <a:r>
              <a:rPr lang="cs-CZ" sz="2800" dirty="0"/>
              <a:t> </a:t>
            </a:r>
            <a:r>
              <a:rPr lang="cs-CZ" sz="2800" dirty="0" err="1"/>
              <a:t>insertion</a:t>
            </a:r>
            <a:endParaRPr lang="cs-CZ" sz="28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AC8C21B-33AC-43A6-B7F3-A3B2F82AE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1" y="1235182"/>
            <a:ext cx="3953315" cy="52724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846AD9B-411C-409A-8A8E-50D64B8C77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470" y="1247931"/>
            <a:ext cx="3785191" cy="525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44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V">
            <a:hlinkClick r:id="" action="ppaction://media"/>
            <a:extLst>
              <a:ext uri="{FF2B5EF4-FFF2-40B4-BE49-F238E27FC236}">
                <a16:creationId xmlns:a16="http://schemas.microsoft.com/office/drawing/2014/main" id="{9DF76138-6D11-4209-BA8B-FCB5AFA107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4696" y="1077685"/>
            <a:ext cx="9144900" cy="514400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052FDE81-83E1-4F1B-A3BB-9D8FA136E123}"/>
              </a:ext>
            </a:extLst>
          </p:cNvPr>
          <p:cNvSpPr txBox="1"/>
          <p:nvPr/>
        </p:nvSpPr>
        <p:spPr>
          <a:xfrm>
            <a:off x="2899969" y="245097"/>
            <a:ext cx="3327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Guidewire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4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2A8CD0BB-A95A-4E1F-94B9-DAE694A2E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31" y="1205146"/>
            <a:ext cx="3840560" cy="528839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37CDC22-1DDB-4898-9638-FA965D00D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65" y="1205146"/>
            <a:ext cx="3466213" cy="5295441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9834641F-ABB0-4016-A5BE-500C94C32FC9}"/>
              </a:ext>
            </a:extLst>
          </p:cNvPr>
          <p:cNvSpPr txBox="1"/>
          <p:nvPr/>
        </p:nvSpPr>
        <p:spPr>
          <a:xfrm>
            <a:off x="2262476" y="332959"/>
            <a:ext cx="5062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Dilation of the catheter pathway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38088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4AA8F5A-1DDA-4FC0-86B1-5BEF07FE8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70057" y="-261288"/>
            <a:ext cx="5593238" cy="819979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2C9B92C8-9F69-41C1-81BE-56C1B80C236E}"/>
              </a:ext>
            </a:extLst>
          </p:cNvPr>
          <p:cNvSpPr txBox="1"/>
          <p:nvPr/>
        </p:nvSpPr>
        <p:spPr>
          <a:xfrm>
            <a:off x="2897110" y="243523"/>
            <a:ext cx="3918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PICC </a:t>
            </a:r>
            <a:r>
              <a:rPr lang="cs-CZ" sz="2800" dirty="0" err="1"/>
              <a:t>length</a:t>
            </a:r>
            <a:r>
              <a:rPr lang="cs-CZ" sz="2800" dirty="0"/>
              <a:t> </a:t>
            </a:r>
            <a:r>
              <a:rPr lang="cs-CZ" sz="2800" dirty="0" err="1"/>
              <a:t>adjustment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868309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A4059379-D446-4175-8DA8-774AB6F4AA2B}"/>
              </a:ext>
            </a:extLst>
          </p:cNvPr>
          <p:cNvSpPr txBox="1"/>
          <p:nvPr/>
        </p:nvSpPr>
        <p:spPr>
          <a:xfrm>
            <a:off x="1657406" y="244037"/>
            <a:ext cx="635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Subcutaneous</a:t>
            </a:r>
            <a:r>
              <a:rPr lang="cs-CZ" sz="2800" dirty="0"/>
              <a:t> </a:t>
            </a:r>
            <a:r>
              <a:rPr lang="cs-CZ" sz="2800" dirty="0" err="1"/>
              <a:t>tunneling</a:t>
            </a:r>
            <a:r>
              <a:rPr lang="cs-CZ" sz="2800" dirty="0"/>
              <a:t> </a:t>
            </a:r>
            <a:r>
              <a:rPr lang="cs-CZ" sz="2800" dirty="0" err="1"/>
              <a:t>distally</a:t>
            </a:r>
            <a:r>
              <a:rPr lang="cs-CZ" sz="2800" dirty="0"/>
              <a:t> - </a:t>
            </a:r>
            <a:r>
              <a:rPr lang="cs-CZ" sz="2800" dirty="0" err="1"/>
              <a:t>laterally</a:t>
            </a:r>
            <a:endParaRPr lang="cs-CZ" sz="2800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F8EC479-2480-4305-B493-85D489E7E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07" y="1063777"/>
            <a:ext cx="4123371" cy="542527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151AABF-CE8A-43E1-8D50-03EBDE3BD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456" y="1063777"/>
            <a:ext cx="3883711" cy="542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81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26A377F8-243F-4CA4-A50E-606BAB2C8B24}"/>
              </a:ext>
            </a:extLst>
          </p:cNvPr>
          <p:cNvSpPr txBox="1"/>
          <p:nvPr/>
        </p:nvSpPr>
        <p:spPr>
          <a:xfrm>
            <a:off x="2266246" y="307831"/>
            <a:ext cx="4611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katetru s EKG navigací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A188EEB-B9CD-44E7-B2AD-2A79533C4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525" y="1001802"/>
            <a:ext cx="3980456" cy="554836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2D12CA0-CC81-4A69-9877-BB0FBA338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20" y="1001802"/>
            <a:ext cx="4021090" cy="55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5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2DB98E71-967E-4A3A-B950-FD5FB8A8CC3D}"/>
              </a:ext>
            </a:extLst>
          </p:cNvPr>
          <p:cNvSpPr txBox="1"/>
          <p:nvPr/>
        </p:nvSpPr>
        <p:spPr>
          <a:xfrm>
            <a:off x="1350335" y="201141"/>
            <a:ext cx="6709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ECG changes in </a:t>
            </a:r>
            <a:r>
              <a:rPr lang="en-US" sz="2800" dirty="0" err="1"/>
              <a:t>cavoatrial</a:t>
            </a:r>
            <a:r>
              <a:rPr lang="en-US" sz="2800" dirty="0"/>
              <a:t> junction detection</a:t>
            </a:r>
            <a:endParaRPr lang="cs-CZ" sz="2800" dirty="0"/>
          </a:p>
        </p:txBody>
      </p:sp>
      <p:pic>
        <p:nvPicPr>
          <p:cNvPr id="3" name="PICC_ECG">
            <a:hlinkClick r:id="" action="ppaction://media"/>
            <a:extLst>
              <a:ext uri="{FF2B5EF4-FFF2-40B4-BE49-F238E27FC236}">
                <a16:creationId xmlns:a16="http://schemas.microsoft.com/office/drawing/2014/main" id="{4ED99E5A-5529-47F2-AA52-DCF7F86CDB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3526" y="874550"/>
            <a:ext cx="7845222" cy="58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5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605F628-A7C2-44CF-9F54-CE9CE1884361}"/>
              </a:ext>
            </a:extLst>
          </p:cNvPr>
          <p:cNvSpPr txBox="1"/>
          <p:nvPr/>
        </p:nvSpPr>
        <p:spPr>
          <a:xfrm>
            <a:off x="2111318" y="265301"/>
            <a:ext cx="492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Dilator</a:t>
            </a:r>
            <a:r>
              <a:rPr lang="cs-CZ" sz="2800" dirty="0"/>
              <a:t> </a:t>
            </a:r>
            <a:r>
              <a:rPr lang="cs-CZ" sz="2800" dirty="0" err="1"/>
              <a:t>breakage</a:t>
            </a:r>
            <a:r>
              <a:rPr lang="cs-CZ" sz="2800" dirty="0"/>
              <a:t> and </a:t>
            </a:r>
            <a:r>
              <a:rPr lang="cs-CZ" sz="2800" dirty="0" err="1"/>
              <a:t>extraction</a:t>
            </a:r>
            <a:endParaRPr lang="cs-CZ" sz="28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44E9610-0C84-424C-9AC4-EFF632A85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07" y="1011238"/>
            <a:ext cx="3854064" cy="546399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4882C6E-76E4-4EB0-866D-CF9D8440B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15" y="1011238"/>
            <a:ext cx="4109871" cy="546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14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7742757-0DD0-424E-8B29-7B28FEDFE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97" y="967563"/>
            <a:ext cx="3742595" cy="542260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4869D00-9232-4CD9-93BE-318810614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257" y="967563"/>
            <a:ext cx="3789218" cy="5422605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D65F3958-6478-478D-8E53-42C9DF2C0466}"/>
              </a:ext>
            </a:extLst>
          </p:cNvPr>
          <p:cNvSpPr txBox="1"/>
          <p:nvPr/>
        </p:nvSpPr>
        <p:spPr>
          <a:xfrm>
            <a:off x="3137627" y="206222"/>
            <a:ext cx="3307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Catheter</a:t>
            </a:r>
            <a:r>
              <a:rPr lang="cs-CZ" sz="2800" dirty="0"/>
              <a:t> </a:t>
            </a:r>
            <a:r>
              <a:rPr lang="cs-CZ" sz="2800" dirty="0" err="1"/>
              <a:t>fixation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12135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2FF7EFC-EBD5-44E1-B9CF-94518DE4CF94}"/>
              </a:ext>
            </a:extLst>
          </p:cNvPr>
          <p:cNvSpPr txBox="1"/>
          <p:nvPr/>
        </p:nvSpPr>
        <p:spPr>
          <a:xfrm>
            <a:off x="1583676" y="297198"/>
            <a:ext cx="6416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Catheter fixation and incision treatment</a:t>
            </a:r>
            <a:endParaRPr lang="cs-CZ" sz="28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9CFAAA6-E399-4894-B5CA-C1D98DDE4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39" y="1040823"/>
            <a:ext cx="4037570" cy="540604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301E9C0-C16A-4CB3-BA5A-77D38E149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34" y="1040823"/>
            <a:ext cx="3840929" cy="540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8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EC49E78F-D584-4F91-B641-368695986320}"/>
              </a:ext>
            </a:extLst>
          </p:cNvPr>
          <p:cNvSpPr txBox="1"/>
          <p:nvPr/>
        </p:nvSpPr>
        <p:spPr>
          <a:xfrm>
            <a:off x="2670284" y="371626"/>
            <a:ext cx="4220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PICC vs. </a:t>
            </a:r>
            <a:r>
              <a:rPr lang="cs-CZ" sz="2800" dirty="0" err="1"/>
              <a:t>Midline</a:t>
            </a:r>
            <a:r>
              <a:rPr lang="cs-CZ" sz="2800" dirty="0"/>
              <a:t> </a:t>
            </a:r>
            <a:r>
              <a:rPr lang="cs-CZ" sz="2800" dirty="0" err="1"/>
              <a:t>catheter</a:t>
            </a:r>
            <a:endParaRPr lang="cs-CZ" sz="28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6B01598B-E0E9-4655-9E08-E4ABF27FE3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16" y="852865"/>
            <a:ext cx="7876368" cy="590727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BC83D41C-3D62-4793-9DD8-1A2F4F0B0C01}"/>
              </a:ext>
            </a:extLst>
          </p:cNvPr>
          <p:cNvSpPr txBox="1"/>
          <p:nvPr/>
        </p:nvSpPr>
        <p:spPr>
          <a:xfrm>
            <a:off x="6023344" y="6513920"/>
            <a:ext cx="2981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Source: </a:t>
            </a:r>
            <a:r>
              <a:rPr lang="cs-CZ" sz="1000" dirty="0" err="1"/>
              <a:t>Author</a:t>
            </a:r>
            <a:r>
              <a:rPr lang="cs-CZ" sz="1000" dirty="0"/>
              <a:t> </a:t>
            </a:r>
            <a:r>
              <a:rPr lang="cs-CZ" sz="1000" dirty="0" err="1"/>
              <a:t>BruceBlaus</a:t>
            </a:r>
            <a:r>
              <a:rPr lang="cs-CZ" sz="1000" dirty="0"/>
              <a:t>, </a:t>
            </a:r>
            <a:r>
              <a:rPr lang="cs-CZ" sz="1000" u="sng" dirty="0">
                <a:hlinkClick r:id="rId3"/>
              </a:rPr>
              <a:t>PICC</a:t>
            </a:r>
            <a:r>
              <a:rPr lang="cs-CZ" sz="1000" dirty="0">
                <a:hlinkClick r:id="rId3"/>
              </a:rPr>
              <a:t> vs. </a:t>
            </a:r>
            <a:r>
              <a:rPr lang="cs-CZ" sz="1000" dirty="0" err="1">
                <a:hlinkClick r:id="rId3"/>
              </a:rPr>
              <a:t>Midline</a:t>
            </a:r>
            <a:r>
              <a:rPr lang="cs-CZ" sz="1000" dirty="0">
                <a:hlinkClick r:id="rId3"/>
              </a:rPr>
              <a:t> </a:t>
            </a:r>
            <a:r>
              <a:rPr lang="cs-CZ" sz="1000" dirty="0" err="1">
                <a:hlinkClick r:id="rId3"/>
              </a:rPr>
              <a:t>Catheter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946196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4E74601-DC96-4D87-936B-36FFA0F045C0}"/>
              </a:ext>
            </a:extLst>
          </p:cNvPr>
          <p:cNvSpPr txBox="1"/>
          <p:nvPr/>
        </p:nvSpPr>
        <p:spPr>
          <a:xfrm>
            <a:off x="3142676" y="244036"/>
            <a:ext cx="338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Catheter</a:t>
            </a:r>
            <a:r>
              <a:rPr lang="cs-CZ" sz="2800" dirty="0"/>
              <a:t> </a:t>
            </a:r>
            <a:r>
              <a:rPr lang="cs-CZ" sz="2800" dirty="0" err="1"/>
              <a:t>Coverage</a:t>
            </a:r>
            <a:endParaRPr lang="cs-CZ" sz="28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F1396E2-360D-4652-8231-527E7D21B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920578"/>
            <a:ext cx="8371114" cy="57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0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DBC13263-6D6B-434B-8BD5-CAACF65BE792}"/>
              </a:ext>
            </a:extLst>
          </p:cNvPr>
          <p:cNvSpPr txBox="1"/>
          <p:nvPr/>
        </p:nvSpPr>
        <p:spPr>
          <a:xfrm>
            <a:off x="2796801" y="177904"/>
            <a:ext cx="3742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Catheter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site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3" name="PICC_kontrola">
            <a:hlinkClick r:id="" action="ppaction://media"/>
            <a:extLst>
              <a:ext uri="{FF2B5EF4-FFF2-40B4-BE49-F238E27FC236}">
                <a16:creationId xmlns:a16="http://schemas.microsoft.com/office/drawing/2014/main" id="{F56B0994-5B45-4B6F-8B4F-21890CEC77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4134" y="935666"/>
            <a:ext cx="7537598" cy="565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DA6CD2B-E0FC-4B59-9D72-C4D9D8A8B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1350635"/>
            <a:ext cx="4257773" cy="50428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76189D4-37A1-46A5-9D9E-29AAFE135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8989">
            <a:off x="3611031" y="3003674"/>
            <a:ext cx="6096000" cy="161925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13F09C29-45AB-4183-AB62-61DE4D1F1612}"/>
              </a:ext>
            </a:extLst>
          </p:cNvPr>
          <p:cNvSpPr txBox="1"/>
          <p:nvPr/>
        </p:nvSpPr>
        <p:spPr>
          <a:xfrm>
            <a:off x="2812584" y="1669612"/>
            <a:ext cx="188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45 – 65cm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9AA71EF-8BDF-4A16-AED3-FD31BD639CBA}"/>
              </a:ext>
            </a:extLst>
          </p:cNvPr>
          <p:cNvSpPr txBox="1"/>
          <p:nvPr/>
        </p:nvSpPr>
        <p:spPr>
          <a:xfrm>
            <a:off x="5665628" y="2977116"/>
            <a:ext cx="130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15 – 25cm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32647F6-2133-4979-92F3-1C68C5D6C1A2}"/>
              </a:ext>
            </a:extLst>
          </p:cNvPr>
          <p:cNvSpPr txBox="1"/>
          <p:nvPr/>
        </p:nvSpPr>
        <p:spPr>
          <a:xfrm>
            <a:off x="2670284" y="371626"/>
            <a:ext cx="4220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PICC vs. </a:t>
            </a:r>
            <a:r>
              <a:rPr lang="cs-CZ" sz="2800" dirty="0" err="1"/>
              <a:t>Midline</a:t>
            </a:r>
            <a:r>
              <a:rPr lang="cs-CZ" sz="2800" dirty="0"/>
              <a:t> </a:t>
            </a:r>
            <a:r>
              <a:rPr lang="cs-CZ" sz="2800" dirty="0" err="1"/>
              <a:t>catheter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6845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95669795-1F5D-4FBC-858A-22F49800399E}"/>
              </a:ext>
            </a:extLst>
          </p:cNvPr>
          <p:cNvSpPr txBox="1"/>
          <p:nvPr/>
        </p:nvSpPr>
        <p:spPr>
          <a:xfrm>
            <a:off x="3317358" y="222770"/>
            <a:ext cx="2509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Site</a:t>
            </a:r>
            <a:r>
              <a:rPr lang="cs-CZ" sz="2800" dirty="0"/>
              <a:t> </a:t>
            </a:r>
            <a:r>
              <a:rPr lang="cs-CZ" sz="2800" dirty="0" err="1"/>
              <a:t>of</a:t>
            </a:r>
            <a:r>
              <a:rPr lang="cs-CZ" sz="2800" dirty="0"/>
              <a:t> </a:t>
            </a:r>
            <a:r>
              <a:rPr lang="cs-CZ" sz="2800" dirty="0" err="1"/>
              <a:t>puncture</a:t>
            </a:r>
            <a:endParaRPr lang="cs-CZ" sz="2800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C408467-F545-4873-BB95-33D468E83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990"/>
            <a:ext cx="8080744" cy="60605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B994881-1B92-429D-BCB3-97DD5CD0B103}"/>
              </a:ext>
            </a:extLst>
          </p:cNvPr>
          <p:cNvSpPr txBox="1"/>
          <p:nvPr/>
        </p:nvSpPr>
        <p:spPr>
          <a:xfrm>
            <a:off x="6915873" y="6457360"/>
            <a:ext cx="2322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Source: https://www.wikiskripta.eu</a:t>
            </a:r>
          </a:p>
        </p:txBody>
      </p:sp>
    </p:spTree>
    <p:extLst>
      <p:ext uri="{BB962C8B-B14F-4D97-AF65-F5344CB8AC3E}">
        <p14:creationId xmlns:p14="http://schemas.microsoft.com/office/powerpoint/2010/main" val="4098419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729B35-C764-46DA-865E-BF342CCDA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219" y="268177"/>
            <a:ext cx="4999152" cy="643542"/>
          </a:xfrm>
        </p:spPr>
        <p:txBody>
          <a:bodyPr>
            <a:normAutofit/>
          </a:bodyPr>
          <a:lstStyle/>
          <a:p>
            <a:pPr algn="ctr"/>
            <a:r>
              <a:rPr lang="cs-CZ" sz="2800" dirty="0">
                <a:latin typeface="+mn-lt"/>
              </a:rPr>
              <a:t>In Plane   vs.   </a:t>
            </a:r>
            <a:r>
              <a:rPr lang="cs-CZ" sz="2800" dirty="0" err="1">
                <a:latin typeface="+mn-lt"/>
              </a:rPr>
              <a:t>Out</a:t>
            </a:r>
            <a:r>
              <a:rPr lang="cs-CZ" sz="2800" dirty="0">
                <a:latin typeface="+mn-lt"/>
              </a:rPr>
              <a:t> </a:t>
            </a:r>
            <a:r>
              <a:rPr lang="cs-CZ" sz="2800" dirty="0" err="1">
                <a:latin typeface="+mn-lt"/>
              </a:rPr>
              <a:t>of</a:t>
            </a:r>
            <a:r>
              <a:rPr lang="cs-CZ" sz="2800" dirty="0">
                <a:latin typeface="+mn-lt"/>
              </a:rPr>
              <a:t> Plane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3A27A5E-2ACF-4D01-9406-6D78DF513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1328961"/>
            <a:ext cx="2516956" cy="518245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345F040-612F-42D6-A08B-89684247D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11" y="1189039"/>
            <a:ext cx="1632260" cy="53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11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C_hledani_zily">
            <a:hlinkClick r:id="" action="ppaction://media"/>
            <a:extLst>
              <a:ext uri="{FF2B5EF4-FFF2-40B4-BE49-F238E27FC236}">
                <a16:creationId xmlns:a16="http://schemas.microsoft.com/office/drawing/2014/main" id="{A8479602-432E-4B93-958A-69A83E8D19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2629" y="935665"/>
            <a:ext cx="7712153" cy="5784115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1D24CCC3-8720-490F-89CC-31BA6A909CA6}"/>
              </a:ext>
            </a:extLst>
          </p:cNvPr>
          <p:cNvSpPr txBox="1"/>
          <p:nvPr/>
        </p:nvSpPr>
        <p:spPr>
          <a:xfrm>
            <a:off x="2879649" y="233916"/>
            <a:ext cx="3498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Finding</a:t>
            </a:r>
            <a:r>
              <a:rPr lang="cs-CZ" sz="2800" dirty="0">
                <a:solidFill>
                  <a:schemeClr val="bg1"/>
                </a:solidFill>
              </a:rPr>
              <a:t> a </a:t>
            </a:r>
            <a:r>
              <a:rPr lang="cs-CZ" sz="2800" dirty="0" err="1">
                <a:solidFill>
                  <a:schemeClr val="bg1"/>
                </a:solidFill>
              </a:rPr>
              <a:t>suitable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vein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5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CA592BD-564B-403F-BD44-DC543A862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8" y="1398948"/>
            <a:ext cx="3816424" cy="46598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C9B6BD-6042-4EBB-84AC-607061C32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59" y="1382373"/>
            <a:ext cx="4001283" cy="469298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1A4C9946-6475-4AFA-86BF-68B82BA1DCCD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US </a:t>
            </a:r>
            <a:r>
              <a:rPr lang="cs-CZ" sz="2800" dirty="0" err="1"/>
              <a:t>probe</a:t>
            </a:r>
            <a:r>
              <a:rPr lang="cs-CZ" sz="2800" dirty="0"/>
              <a:t> </a:t>
            </a:r>
            <a:r>
              <a:rPr lang="cs-CZ" sz="2800" dirty="0" err="1"/>
              <a:t>preparation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03344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AAFB037-626C-46FC-A404-BD90E7C5C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0" y="1417258"/>
            <a:ext cx="3918555" cy="47723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D52F930-059D-4F94-88CA-D7650B50C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72" y="1417258"/>
            <a:ext cx="3502261" cy="4772349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6A08F2B-41ED-47E6-8FAD-0DD6F673957E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US </a:t>
            </a:r>
            <a:r>
              <a:rPr lang="cs-CZ" sz="2800" dirty="0" err="1"/>
              <a:t>probe</a:t>
            </a:r>
            <a:r>
              <a:rPr lang="cs-CZ" sz="2800" dirty="0"/>
              <a:t> </a:t>
            </a:r>
            <a:r>
              <a:rPr lang="cs-CZ" sz="2800" dirty="0" err="1"/>
              <a:t>preparation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9668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0648F1C7-5A62-4223-9B30-4E6D7524D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68" y="1255064"/>
            <a:ext cx="4073706" cy="527332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F6F8483-33CC-4A58-AFDF-04E184ED3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31" y="1255064"/>
            <a:ext cx="4046131" cy="5273325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9B8D12E4-1348-418D-821E-D058E0BF446A}"/>
              </a:ext>
            </a:extLst>
          </p:cNvPr>
          <p:cNvSpPr/>
          <p:nvPr/>
        </p:nvSpPr>
        <p:spPr>
          <a:xfrm>
            <a:off x="1377756" y="329611"/>
            <a:ext cx="6831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 err="1"/>
              <a:t>Vein</a:t>
            </a:r>
            <a:r>
              <a:rPr lang="cs-CZ" sz="2800" dirty="0"/>
              <a:t> </a:t>
            </a:r>
            <a:r>
              <a:rPr lang="cs-CZ" sz="2800" dirty="0" err="1"/>
              <a:t>puncture</a:t>
            </a:r>
            <a:r>
              <a:rPr lang="cs-CZ" sz="2800" dirty="0"/>
              <a:t> </a:t>
            </a:r>
            <a:r>
              <a:rPr lang="cs-CZ" sz="2800" dirty="0" err="1"/>
              <a:t>using</a:t>
            </a:r>
            <a:r>
              <a:rPr lang="cs-CZ" sz="2800" dirty="0"/>
              <a:t> „</a:t>
            </a:r>
            <a:r>
              <a:rPr lang="cs-CZ" sz="2800" dirty="0" err="1"/>
              <a:t>out</a:t>
            </a:r>
            <a:r>
              <a:rPr lang="cs-CZ" sz="2800" dirty="0"/>
              <a:t>-</a:t>
            </a:r>
            <a:r>
              <a:rPr lang="cs-CZ" sz="2800" dirty="0" err="1"/>
              <a:t>of</a:t>
            </a:r>
            <a:r>
              <a:rPr lang="cs-CZ" sz="2800" dirty="0"/>
              <a:t>-plane“ </a:t>
            </a:r>
            <a:r>
              <a:rPr lang="cs-CZ" sz="2800" dirty="0" err="1"/>
              <a:t>technique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4896837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</TotalTime>
  <Words>121</Words>
  <Application>Microsoft Office PowerPoint</Application>
  <PresentationFormat>Předvádění na obrazovce (4:3)</PresentationFormat>
  <Paragraphs>26</Paragraphs>
  <Slides>21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Georgia Pro Black</vt:lpstr>
      <vt:lpstr>Motiv Office</vt:lpstr>
      <vt:lpstr>Middle ground intravenous catheters US navigitaed cannulation Midline/PICC</vt:lpstr>
      <vt:lpstr>Prezentace aplikace PowerPoint</vt:lpstr>
      <vt:lpstr>Prezentace aplikace PowerPoint</vt:lpstr>
      <vt:lpstr>Prezentace aplikace PowerPoint</vt:lpstr>
      <vt:lpstr>In Plane   vs.   Out of Plane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34</cp:revision>
  <dcterms:created xsi:type="dcterms:W3CDTF">2022-03-06T09:57:11Z</dcterms:created>
  <dcterms:modified xsi:type="dcterms:W3CDTF">2022-11-07T18:44:29Z</dcterms:modified>
</cp:coreProperties>
</file>